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clrMode="gray" frameSlides="1"/>
  <p:clrMru>
    <a:srgbClr val="00CC00"/>
    <a:srgbClr val="CCFFFF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45" autoAdjust="0"/>
    <p:restoredTop sz="93156" autoAdjust="0"/>
  </p:normalViewPr>
  <p:slideViewPr>
    <p:cSldViewPr>
      <p:cViewPr varScale="1">
        <p:scale>
          <a:sx n="143" d="100"/>
          <a:sy n="143" d="100"/>
        </p:scale>
        <p:origin x="704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381"/>
</p:tagLst>
</file>

<file path=docProps/app.xml><?xml version="1.0" encoding="utf-8"?>
<Properties xmlns="http://schemas.openxmlformats.org/officeDocument/2006/extended-properties" xmlns:vt="http://schemas.openxmlformats.org/officeDocument/2006/docPropsVTypes">
  <Template>Lecture</Template>
  <TotalTime>6927</TotalTime>
  <Words>2844</Words>
  <Application>Microsoft Macintosh PowerPoint</Application>
  <PresentationFormat>On-screen Show (16:9)</PresentationFormat>
  <Paragraphs>428</Paragraphs>
  <Slides>40</Slides>
  <Notes>21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Symbol</vt:lpstr>
      <vt:lpstr>Tahoma</vt:lpstr>
      <vt:lpstr>Times</vt:lpstr>
      <vt:lpstr>Wingdings</vt:lpstr>
      <vt:lpstr>1_Lecture</vt:lpstr>
      <vt:lpstr>2_Office Theme</vt:lpstr>
      <vt:lpstr>3_Office Theme</vt:lpstr>
      <vt:lpstr>HTTPS and the Lock Icon</vt:lpstr>
      <vt:lpstr>Goals for this lecture</vt:lpstr>
      <vt:lpstr>Threat Model:   Network Attacker</vt:lpstr>
      <vt:lpstr>TLS overview:  (1) DH key exchange</vt:lpstr>
      <vt:lpstr>TLS overview:  (1) DH key exchange</vt:lpstr>
      <vt:lpstr>(2) Digital signatures</vt:lpstr>
      <vt:lpstr>(2) Digital signatures</vt:lpstr>
      <vt:lpstr>Signature schemes used in the real world</vt:lpstr>
      <vt:lpstr>(3) Certificates</vt:lpstr>
      <vt:lpstr>PowerPoint Presentation</vt:lpstr>
      <vt:lpstr>Certificates on the web</vt:lpstr>
      <vt:lpstr>Certificate Authorities</vt:lpstr>
      <vt:lpstr>(4)    TLS 1.3 session setup  (simplified)</vt:lpstr>
      <vt:lpstr>(3)  TLS 1.3 session setup: optimization (and caution)</vt:lpstr>
      <vt:lpstr>Integrating TLS with HTTP:  HTTPS</vt:lpstr>
      <vt:lpstr>Integrating TLS with HTTP:    HTTPS</vt:lpstr>
      <vt:lpstr>Integrating TLS with HTTP:    HTTPS</vt:lpstr>
      <vt:lpstr>HTTPS for all web traffic?</vt:lpstr>
      <vt:lpstr>HTTPS in the Browser</vt:lpstr>
      <vt:lpstr>The TLS indicator</vt:lpstr>
      <vt:lpstr>When is the TLS icon displayed</vt:lpstr>
      <vt:lpstr>Positive security indicators are dangerous</vt:lpstr>
      <vt:lpstr>HTTPS and login pages:   incorrect usage</vt:lpstr>
      <vt:lpstr>HTTPS and login pages:   guidelines</vt:lpstr>
      <vt:lpstr>Problems with HTTPS  and the Lock Icon</vt:lpstr>
      <vt:lpstr>Problems with HTTPS and the Lock Icon</vt:lpstr>
      <vt:lpstr>1.  HTTP  ⇒  HTTPS  upgrade</vt:lpstr>
      <vt:lpstr>Tricks and Details</vt:lpstr>
      <vt:lpstr>Defense:   Strict Transport Security (HSTS)</vt:lpstr>
      <vt:lpstr>Preloaded HSTS list</vt:lpstr>
      <vt:lpstr>CSP:  upgrade-insecure-requests</vt:lpstr>
      <vt:lpstr>2.  Certificates: wrong issuance</vt:lpstr>
      <vt:lpstr>Man in the middle attack using rogue cert</vt:lpstr>
      <vt:lpstr>What to do?      (many good ideas)</vt:lpstr>
      <vt:lpstr>CT requirements </vt:lpstr>
      <vt:lpstr>3. Mixed Content:  HTTP and HTTPS</vt:lpstr>
      <vt:lpstr>https://badssl.com     (Chrome 124,  2024)</vt:lpstr>
      <vt:lpstr>4.  Peeking through TLS:  traffic analysis</vt:lpstr>
      <vt:lpstr>Peeking through TLS: an example  [CWWZ’10]</vt:lpstr>
      <vt:lpstr>THE 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 Programming</dc:title>
  <dc:creator>OpenClassroom</dc:creator>
  <cp:lastModifiedBy>Dan Boneh</cp:lastModifiedBy>
  <cp:revision>708</cp:revision>
  <cp:lastPrinted>2017-05-11T02:41:31Z</cp:lastPrinted>
  <dcterms:created xsi:type="dcterms:W3CDTF">2010-11-06T18:36:35Z</dcterms:created>
  <dcterms:modified xsi:type="dcterms:W3CDTF">2024-05-08T20:18:00Z</dcterms:modified>
</cp:coreProperties>
</file>