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813"/>
  </p:normalViewPr>
  <p:slideViewPr>
    <p:cSldViewPr>
      <p:cViewPr varScale="1">
        <p:scale>
          <a:sx n="146" d="100"/>
          <a:sy n="146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4041</TotalTime>
  <Words>3445</Words>
  <Application>Microsoft Macintosh PowerPoint</Application>
  <PresentationFormat>On-screen Show (16:9)</PresentationFormat>
  <Paragraphs>569</Paragraphs>
  <Slides>41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Consolas</vt:lpstr>
      <vt:lpstr>Gill Sans</vt:lpstr>
      <vt:lpstr>Monotype Sorts</vt:lpstr>
      <vt:lpstr>Times</vt:lpstr>
      <vt:lpstr>Wingdings</vt:lpstr>
      <vt:lpstr>1_Lecture</vt:lpstr>
      <vt:lpstr>2_Office Theme</vt:lpstr>
      <vt:lpstr>3_Office Theme</vt:lpstr>
      <vt:lpstr>Control Hijacking: Defenses</vt:lpstr>
      <vt:lpstr>Recap: control hijacking attacks</vt:lpstr>
      <vt:lpstr>The mistake: mixing data and control</vt:lpstr>
      <vt:lpstr>Control hijacking attacks</vt:lpstr>
      <vt:lpstr>Preventing hijacking attacks</vt:lpstr>
      <vt:lpstr>Platform Defenses</vt:lpstr>
      <vt:lpstr>Marking memory as non-execute   (DEP)</vt:lpstr>
      <vt:lpstr>Attack:  Return Oriented Programming  (ROP)</vt:lpstr>
      <vt:lpstr>ROP:  in more detail</vt:lpstr>
      <vt:lpstr>ROP:  in even more detail</vt:lpstr>
      <vt:lpstr>What to do??     Randomization</vt:lpstr>
      <vt:lpstr>A very different idea:   kBouncer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enhancement:  ProPolice</vt:lpstr>
      <vt:lpstr>MS Visual Studio  /GS    (BufferSecurityCheck)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ARM Memory Tagging Extension (MTE)</vt:lpstr>
      <vt:lpstr>Tags prevent buffer overflows and use after free</vt:lpstr>
      <vt:lpstr>AddressSanitizer (ASan): a software tool  </vt:lpstr>
      <vt:lpstr>AddressSanitizer (ASan): a software tool  </vt:lpstr>
      <vt:lpstr>Control Flow Integrity (CFI)</vt:lpstr>
      <vt:lpstr>Control flow integrity (CFI)   [ABEL’05, …]</vt:lpstr>
      <vt:lpstr>Coarse CFI:  Control Flow Guard (CFG)   (Windows 10)</vt:lpstr>
      <vt:lpstr>Coarse CFI using EndBranch (Intel) and BTI (ARM)</vt:lpstr>
      <vt:lpstr>CFG,  EndBranch,  BTI:   limitations</vt:lpstr>
      <vt:lpstr>An example</vt:lpstr>
      <vt:lpstr>Cryptographic Control Flow Integrity (CCFI) (ARM PAC - pointer authentication)</vt:lpstr>
      <vt:lpstr>Back to the example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387</cp:revision>
  <dcterms:created xsi:type="dcterms:W3CDTF">2010-11-06T18:36:35Z</dcterms:created>
  <dcterms:modified xsi:type="dcterms:W3CDTF">2024-04-08T20:10:16Z</dcterms:modified>
  <cp:category/>
</cp:coreProperties>
</file>