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741"/>
  </p:normalViewPr>
  <p:slideViewPr>
    <p:cSldViewPr>
      <p:cViewPr varScale="1">
        <p:scale>
          <a:sx n="146" d="100"/>
          <a:sy n="146" d="100"/>
        </p:scale>
        <p:origin x="8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3901</TotalTime>
  <Words>2472</Words>
  <Application>Microsoft Macintosh PowerPoint</Application>
  <PresentationFormat>On-screen Show (16:9)</PresentationFormat>
  <Paragraphs>391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 </vt:lpstr>
      <vt:lpstr>Arial</vt:lpstr>
      <vt:lpstr>Calibri</vt:lpstr>
      <vt:lpstr>Comic Sans MS</vt:lpstr>
      <vt:lpstr>Courier New</vt:lpstr>
      <vt:lpstr>Wingdings</vt:lpstr>
      <vt:lpstr>1_Lecture</vt:lpstr>
      <vt:lpstr>2_Office Theme</vt:lpstr>
      <vt:lpstr>3_Office Theme</vt:lpstr>
      <vt:lpstr>Basic Control Hijacking Attacks</vt:lpstr>
      <vt:lpstr>Control hijacking attacks</vt:lpstr>
      <vt:lpstr>First example:   buffer overflows</vt:lpstr>
      <vt:lpstr>What is needed</vt:lpstr>
      <vt:lpstr>Linux process memory layout  (x86-64)</vt:lpstr>
      <vt:lpstr>Stack Frame</vt:lpstr>
      <vt:lpstr>What are buffer overflows?</vt:lpstr>
      <vt:lpstr>What are buffer overflows?</vt:lpstr>
      <vt:lpstr>Basic stack exploit</vt:lpstr>
      <vt:lpstr>The NOP slide</vt:lpstr>
      <vt:lpstr>Details and examples</vt:lpstr>
      <vt:lpstr>Many unsafe libc functions</vt:lpstr>
      <vt:lpstr>Buffer overflow opportunities</vt:lpstr>
      <vt:lpstr>Heap exploits:   corrupting virtual tables</vt:lpstr>
      <vt:lpstr>An example:  exploiting the browser heap</vt:lpstr>
      <vt:lpstr> A reliable exploit?   </vt:lpstr>
      <vt:lpstr>Heap Spraying     [SkyLined]</vt:lpstr>
      <vt:lpstr>Javascript heap spraying</vt:lpstr>
      <vt:lpstr> Ad-hoc heap overflow mitigations</vt:lpstr>
      <vt:lpstr>Finding overflows by fuzzing</vt:lpstr>
      <vt:lpstr>More Control Hijacking Attacks</vt:lpstr>
      <vt:lpstr>More Hijacking Opportunities</vt:lpstr>
      <vt:lpstr>Integer Overflows     (see Phrack 60)</vt:lpstr>
      <vt:lpstr>An example</vt:lpstr>
      <vt:lpstr>An example:  a better length check</vt:lpstr>
      <vt:lpstr>Integer overflow exploit stats</vt:lpstr>
      <vt:lpstr>Format string bugs</vt:lpstr>
      <vt:lpstr>Format string problem</vt:lpstr>
      <vt:lpstr>Vulnerable functions</vt:lpstr>
      <vt:lpstr>Exploit</vt:lpstr>
      <vt:lpstr>Use after free exploits</vt:lpstr>
      <vt:lpstr>High impact security vulns. in Chrome 2015 – 2020    (C++)</vt:lpstr>
      <vt:lpstr>IE11 Example:   CVE-2014-0282  (simplified)</vt:lpstr>
      <vt:lpstr>What just happened?</vt:lpstr>
      <vt:lpstr>What just happened?</vt:lpstr>
      <vt:lpstr>The exploit</vt:lpstr>
      <vt:lpstr>Next lecture …</vt:lpstr>
      <vt:lpstr>THE  END</vt:lpstr>
      <vt:lpstr>References on heap spraying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378</cp:revision>
  <dcterms:created xsi:type="dcterms:W3CDTF">2010-11-06T18:36:35Z</dcterms:created>
  <dcterms:modified xsi:type="dcterms:W3CDTF">2024-04-03T19:23:38Z</dcterms:modified>
  <cp:category/>
</cp:coreProperties>
</file>