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8" autoAdjust="0"/>
    <p:restoredTop sz="94669"/>
  </p:normalViewPr>
  <p:slideViewPr>
    <p:cSldViewPr>
      <p:cViewPr varScale="1">
        <p:scale>
          <a:sx n="146" d="100"/>
          <a:sy n="146" d="100"/>
        </p:scale>
        <p:origin x="2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3601</TotalTime>
  <Words>3546</Words>
  <Application>Microsoft Macintosh PowerPoint</Application>
  <PresentationFormat>On-screen Show (16:9)</PresentationFormat>
  <Paragraphs>549</Paragraphs>
  <Slides>56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Jailkit</vt:lpstr>
      <vt:lpstr>Escaping from jails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More Docker confinement flags</vt:lpstr>
      <vt:lpstr>Ostia:  SCI with minimal kernel support</vt:lpstr>
      <vt:lpstr>Via Virtual Machines</vt:lpstr>
      <vt:lpstr>Virtual Machines</vt:lpstr>
      <vt:lpstr>Why so popular?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Confinement:   summary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296</cp:revision>
  <dcterms:created xsi:type="dcterms:W3CDTF">2010-11-06T18:36:35Z</dcterms:created>
  <dcterms:modified xsi:type="dcterms:W3CDTF">2023-04-17T03:22:19Z</dcterms:modified>
  <cp:category/>
</cp:coreProperties>
</file>