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8" autoAdjust="0"/>
    <p:restoredTop sz="94669"/>
  </p:normalViewPr>
  <p:slideViewPr>
    <p:cSldViewPr>
      <p:cViewPr varScale="1">
        <p:scale>
          <a:sx n="146" d="100"/>
          <a:sy n="146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4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3596</TotalTime>
  <Words>3547</Words>
  <Application>Microsoft Macintosh PowerPoint</Application>
  <PresentationFormat>On-screen Show (16:9)</PresentationFormat>
  <Paragraphs>549</Paragraphs>
  <Slides>56</Slides>
  <Notes>20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Symbol</vt:lpstr>
      <vt:lpstr>Tahoma</vt:lpstr>
      <vt:lpstr>Times</vt:lpstr>
      <vt:lpstr>Times New Roman</vt:lpstr>
      <vt:lpstr>Wingdings</vt:lpstr>
      <vt:lpstr>1_Lecture</vt:lpstr>
      <vt:lpstr>2_Office Theme</vt:lpstr>
      <vt:lpstr>3_Office Theme</vt:lpstr>
      <vt:lpstr>The confinement principle</vt:lpstr>
      <vt:lpstr>Running untrusted code</vt:lpstr>
      <vt:lpstr>Approach:   confinement</vt:lpstr>
      <vt:lpstr>Approach:   confinement</vt:lpstr>
      <vt:lpstr>Approach:   confinement</vt:lpstr>
      <vt:lpstr>Approach:   confinement</vt:lpstr>
      <vt:lpstr>Implementing confinement</vt:lpstr>
      <vt:lpstr>A old example:   chroot</vt:lpstr>
      <vt:lpstr>Jailkit</vt:lpstr>
      <vt:lpstr>Escaping from jails</vt:lpstr>
      <vt:lpstr>Many ways to escape jail as root</vt:lpstr>
      <vt:lpstr>Freebsd jail</vt:lpstr>
      <vt:lpstr>Problems with chroot and jail</vt:lpstr>
      <vt:lpstr>System Call Interposition: sanboxing a process</vt:lpstr>
      <vt:lpstr>System call interposition</vt:lpstr>
      <vt:lpstr>Early implementation  (Janus)      [GWTB’96]</vt:lpstr>
      <vt:lpstr>Example policy</vt:lpstr>
      <vt:lpstr>Complications</vt:lpstr>
      <vt:lpstr>Problems with ptrace</vt:lpstr>
      <vt:lpstr>SCI in Linux:  seccomp-bpf </vt:lpstr>
      <vt:lpstr>BPF filters  (policy programs)</vt:lpstr>
      <vt:lpstr>Installing a BPF filter</vt:lpstr>
      <vt:lpstr>Docker: isolating containers using seccomp-bpf</vt:lpstr>
      <vt:lpstr>Docker sys call filtering</vt:lpstr>
      <vt:lpstr>More Docker confinement flags</vt:lpstr>
      <vt:lpstr>Ostia:  SCI with minimal kernel support</vt:lpstr>
      <vt:lpstr>Via Virtual Machines</vt:lpstr>
      <vt:lpstr>Virtual Machines</vt:lpstr>
      <vt:lpstr>Why so popular?</vt:lpstr>
      <vt:lpstr>Hypervisor security assumption</vt:lpstr>
      <vt:lpstr>Problem:   covert channels</vt:lpstr>
      <vt:lpstr>An example covert channel</vt:lpstr>
      <vt:lpstr>VM isolation in practice:  cloud  </vt:lpstr>
      <vt:lpstr>VM isolation in practice:  end-user  </vt:lpstr>
      <vt:lpstr>VM isolation in practice:  end-user  </vt:lpstr>
      <vt:lpstr>Every window frame identifies VM source</vt:lpstr>
      <vt:lpstr>VM Introspection: using a VMM for intrusion detection</vt:lpstr>
      <vt:lpstr>Intrusion Detection / Anti-virus</vt:lpstr>
      <vt:lpstr>PowerPoint Presentation</vt:lpstr>
      <vt:lpstr>Sample checks</vt:lpstr>
      <vt:lpstr>Sample checks</vt:lpstr>
      <vt:lpstr>Hypervisor detection</vt:lpstr>
      <vt:lpstr>Hypervisor detection</vt:lpstr>
      <vt:lpstr>Hypervisor detection    (red pill techniques)</vt:lpstr>
      <vt:lpstr>Hypervisor detection in the browser  [HBBP’14]</vt:lpstr>
      <vt:lpstr>Hypervisor detection</vt:lpstr>
      <vt:lpstr>Software Fault Isolation: isolating threads</vt:lpstr>
      <vt:lpstr>Software Fault Isolation  [Whabe et al., 1993]</vt:lpstr>
      <vt:lpstr>Software Fault Isolation</vt:lpstr>
      <vt:lpstr>Segment matching technique</vt:lpstr>
      <vt:lpstr>Address sandboxing technique</vt:lpstr>
      <vt:lpstr>PowerPoint Presentation</vt:lpstr>
      <vt:lpstr>Cross domain calls</vt:lpstr>
      <vt:lpstr>SFI  Summary</vt:lpstr>
      <vt:lpstr>Confinement:   summary</vt:lpstr>
      <vt:lpstr>THE  END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295</cp:revision>
  <dcterms:created xsi:type="dcterms:W3CDTF">2010-11-06T18:36:35Z</dcterms:created>
  <dcterms:modified xsi:type="dcterms:W3CDTF">2022-04-11T20:15:39Z</dcterms:modified>
  <cp:category/>
</cp:coreProperties>
</file>